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335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111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448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627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10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355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42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140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746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50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470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C8483-1482-472A-896A-D146432B5845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8AB9A-6733-4AEB-B83E-98192DCE201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4" y="270454"/>
            <a:ext cx="4643835" cy="6276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28" y="270454"/>
            <a:ext cx="5407725" cy="46557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266682" y="412124"/>
            <a:ext cx="0" cy="11719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40924" y="1506828"/>
            <a:ext cx="5718220" cy="720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946265" y="425003"/>
            <a:ext cx="0" cy="11204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270456"/>
            <a:ext cx="6313876" cy="3541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9" y="1687594"/>
            <a:ext cx="6383629" cy="4249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310648" y="708338"/>
            <a:ext cx="1030310" cy="1332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296214"/>
            <a:ext cx="6313876" cy="3541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12" y="2318197"/>
            <a:ext cx="6538175" cy="43519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975797" y="1674254"/>
            <a:ext cx="582777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636772"/>
            <a:ext cx="6283473" cy="3544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33" y="636772"/>
            <a:ext cx="4978766" cy="47337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449993" y="850006"/>
            <a:ext cx="1650818" cy="2060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" y="430710"/>
            <a:ext cx="6283473" cy="3544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50" y="759853"/>
            <a:ext cx="5011862" cy="47651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297769" y="978794"/>
            <a:ext cx="1751527" cy="6825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7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" y="339942"/>
            <a:ext cx="6362163" cy="3389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02" y="1815920"/>
            <a:ext cx="5925351" cy="446253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336406" y="850006"/>
            <a:ext cx="1068946" cy="11848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8" y="541582"/>
            <a:ext cx="6362163" cy="3389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07" y="1758112"/>
            <a:ext cx="5463635" cy="411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20496" y="1854558"/>
            <a:ext cx="1390918" cy="231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2" y="360608"/>
            <a:ext cx="7197442" cy="3553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18" y="2228044"/>
            <a:ext cx="5779127" cy="38467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031865" y="901521"/>
            <a:ext cx="605307" cy="15841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4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3" y="244698"/>
            <a:ext cx="7197442" cy="3553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49" y="2215166"/>
            <a:ext cx="6704271" cy="44625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774287" y="1648496"/>
            <a:ext cx="218941" cy="8886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9" y="167424"/>
            <a:ext cx="7301901" cy="3799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04" y="1841679"/>
            <a:ext cx="9047696" cy="47076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32586" y="1287887"/>
            <a:ext cx="6452315" cy="12363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8" y="360608"/>
            <a:ext cx="7301901" cy="3799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35" y="1918951"/>
            <a:ext cx="8255629" cy="42955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403797" y="1674254"/>
            <a:ext cx="6581104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4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9" y="154544"/>
            <a:ext cx="4978686" cy="672944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185635" y="296214"/>
            <a:ext cx="0" cy="11719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5" y="403251"/>
            <a:ext cx="5689726" cy="311601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146998" y="1468192"/>
            <a:ext cx="31682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4" y="206062"/>
            <a:ext cx="7448553" cy="3875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02" y="1716813"/>
            <a:ext cx="6449936" cy="50188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670479" y="1326524"/>
            <a:ext cx="3296991" cy="8500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201386"/>
            <a:ext cx="7585658" cy="3923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21" y="1558478"/>
            <a:ext cx="5246687" cy="51322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160654" y="734096"/>
            <a:ext cx="1249250" cy="1004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201386"/>
            <a:ext cx="6890198" cy="356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20" y="914402"/>
            <a:ext cx="4074875" cy="50935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684135" y="1159099"/>
            <a:ext cx="1828800" cy="1931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7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5" y="373487"/>
            <a:ext cx="7262714" cy="4028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57" y="2215165"/>
            <a:ext cx="6654310" cy="39094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057623" y="888642"/>
            <a:ext cx="25757" cy="16098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5" y="373487"/>
            <a:ext cx="7262714" cy="4028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66" y="2485623"/>
            <a:ext cx="6780926" cy="39837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903076" y="2034862"/>
            <a:ext cx="38637" cy="798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1" y="167425"/>
            <a:ext cx="7018986" cy="3893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5" y="1908863"/>
            <a:ext cx="7656809" cy="4498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091707" y="734095"/>
            <a:ext cx="579549" cy="1506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1" y="167425"/>
            <a:ext cx="6222491" cy="3451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67" y="1725769"/>
            <a:ext cx="7309539" cy="42943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808373" y="1571221"/>
            <a:ext cx="412123" cy="489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4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364614"/>
            <a:ext cx="5689726" cy="3116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19" y="1922621"/>
            <a:ext cx="5573976" cy="34837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382592" y="1738648"/>
            <a:ext cx="5254580" cy="1925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6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209731"/>
            <a:ext cx="5228104" cy="3267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30" y="2112582"/>
            <a:ext cx="6090772" cy="32785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464417" y="1326524"/>
            <a:ext cx="3953814" cy="1249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9" y="103478"/>
            <a:ext cx="6076352" cy="3270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06" y="2103361"/>
            <a:ext cx="5910194" cy="32413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92451" y="1841679"/>
            <a:ext cx="3425780" cy="6053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2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34" y="1020419"/>
            <a:ext cx="6465824" cy="427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4" y="1390918"/>
            <a:ext cx="4623471" cy="21390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78817" y="1545465"/>
            <a:ext cx="2228045" cy="16127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8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0" y="244699"/>
            <a:ext cx="5457585" cy="3608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43" y="1303985"/>
            <a:ext cx="6272935" cy="35481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3510" y="785612"/>
            <a:ext cx="7724879" cy="1133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" y="537868"/>
            <a:ext cx="5868473" cy="3319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26" y="1373297"/>
            <a:ext cx="6176274" cy="356100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615189" y="927279"/>
            <a:ext cx="2125014" cy="7856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3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241655"/>
            <a:ext cx="5868473" cy="3319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1249251"/>
            <a:ext cx="5719790" cy="32978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34885" y="1159099"/>
            <a:ext cx="2472743" cy="3992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ANH</dc:creator>
  <cp:lastModifiedBy>PHAN ANH</cp:lastModifiedBy>
  <cp:revision>35</cp:revision>
  <dcterms:created xsi:type="dcterms:W3CDTF">2019-12-03T08:03:31Z</dcterms:created>
  <dcterms:modified xsi:type="dcterms:W3CDTF">2019-12-04T08:31:22Z</dcterms:modified>
</cp:coreProperties>
</file>